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Introduction to classes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classes</dc:title>
  <dc:creator>Weaver,Lucas J</dc:creator>
  <cp:lastModifiedBy>Weaver,Lucas J</cp:lastModifiedBy>
  <cp:revision>1</cp:revision>
  <dcterms:created xsi:type="dcterms:W3CDTF">2022-04-10T19:31:43Z</dcterms:created>
  <dcterms:modified xsi:type="dcterms:W3CDTF">2022-04-10T19:32:12Z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